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265" r:id="rId3"/>
    <p:sldId id="267" r:id="rId4"/>
    <p:sldId id="266" r:id="rId5"/>
    <p:sldId id="268" r:id="rId6"/>
    <p:sldId id="270" r:id="rId7"/>
    <p:sldId id="271" r:id="rId8"/>
    <p:sldId id="272" r:id="rId9"/>
    <p:sldId id="276" r:id="rId10"/>
    <p:sldId id="277" r:id="rId11"/>
    <p:sldId id="278" r:id="rId12"/>
    <p:sldId id="279" r:id="rId13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1758" y="-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C3CB14-591C-4B35-8DB6-3AFB6967326E}" type="datetimeFigureOut">
              <a:rPr lang="sk-SK" smtClean="0"/>
              <a:pPr/>
              <a:t>11. 11. 2017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063FEF-C8E8-483D-B80E-051FA3352604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3261271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9F807-C003-439B-B994-2072A23F025C}" type="datetimeFigureOut">
              <a:rPr lang="sk-SK" smtClean="0"/>
              <a:pPr/>
              <a:t>11. 11. 2017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6CB05-8285-422F-AFC2-B93215947E3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1614323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9F807-C003-439B-B994-2072A23F025C}" type="datetimeFigureOut">
              <a:rPr lang="sk-SK" smtClean="0"/>
              <a:pPr/>
              <a:t>11. 11. 2017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6CB05-8285-422F-AFC2-B93215947E3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3402121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9F807-C003-439B-B994-2072A23F025C}" type="datetimeFigureOut">
              <a:rPr lang="sk-SK" smtClean="0"/>
              <a:pPr/>
              <a:t>11. 11. 2017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6CB05-8285-422F-AFC2-B93215947E3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4075991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9F807-C003-439B-B994-2072A23F025C}" type="datetimeFigureOut">
              <a:rPr lang="sk-SK" smtClean="0"/>
              <a:pPr/>
              <a:t>11. 11. 2017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6CB05-8285-422F-AFC2-B93215947E3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690760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9F807-C003-439B-B994-2072A23F025C}" type="datetimeFigureOut">
              <a:rPr lang="sk-SK" smtClean="0"/>
              <a:pPr/>
              <a:t>11. 11. 2017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6CB05-8285-422F-AFC2-B93215947E3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970820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9F807-C003-439B-B994-2072A23F025C}" type="datetimeFigureOut">
              <a:rPr lang="sk-SK" smtClean="0"/>
              <a:pPr/>
              <a:t>11. 11. 2017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6CB05-8285-422F-AFC2-B93215947E3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419108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9F807-C003-439B-B994-2072A23F025C}" type="datetimeFigureOut">
              <a:rPr lang="sk-SK" smtClean="0"/>
              <a:pPr/>
              <a:t>11. 11. 2017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6CB05-8285-422F-AFC2-B93215947E3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4190157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9F807-C003-439B-B994-2072A23F025C}" type="datetimeFigureOut">
              <a:rPr lang="sk-SK" smtClean="0"/>
              <a:pPr/>
              <a:t>11. 11. 2017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6CB05-8285-422F-AFC2-B93215947E3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4263079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9F807-C003-439B-B994-2072A23F025C}" type="datetimeFigureOut">
              <a:rPr lang="sk-SK" smtClean="0"/>
              <a:pPr/>
              <a:t>11. 11. 2017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6CB05-8285-422F-AFC2-B93215947E3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4255844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9F807-C003-439B-B994-2072A23F025C}" type="datetimeFigureOut">
              <a:rPr lang="sk-SK" smtClean="0"/>
              <a:pPr/>
              <a:t>11. 11. 2017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6CB05-8285-422F-AFC2-B93215947E3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563603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9F807-C003-439B-B994-2072A23F025C}" type="datetimeFigureOut">
              <a:rPr lang="sk-SK" smtClean="0"/>
              <a:pPr/>
              <a:t>11. 11. 2017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6CB05-8285-422F-AFC2-B93215947E3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053196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9F807-C003-439B-B994-2072A23F025C}" type="datetimeFigureOut">
              <a:rPr lang="sk-SK" smtClean="0"/>
              <a:pPr/>
              <a:t>11. 11. 2017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6CB05-8285-422F-AFC2-B93215947E3C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60137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64675" y="44624"/>
            <a:ext cx="5777651" cy="779972"/>
          </a:xfrm>
          <a:solidFill>
            <a:srgbClr val="FF0000"/>
          </a:solidFill>
        </p:spPr>
        <p:txBody>
          <a:bodyPr vert="horz" lIns="91440" tIns="45720" rIns="91440" bIns="45720" rtlCol="0">
            <a:noAutofit/>
          </a:bodyPr>
          <a:lstStyle/>
          <a:p>
            <a:r>
              <a:rPr lang="sk-SK" sz="4000" dirty="0">
                <a:solidFill>
                  <a:schemeClr val="bg1"/>
                </a:solidFill>
                <a:latin typeface="Comic Sans MS" pitchFamily="66" charset="0"/>
              </a:rPr>
              <a:t>Pýcha</a:t>
            </a:r>
          </a:p>
        </p:txBody>
      </p:sp>
      <p:sp>
        <p:nvSpPr>
          <p:cNvPr id="4" name="Podnadpis 2"/>
          <p:cNvSpPr txBox="1">
            <a:spLocks/>
          </p:cNvSpPr>
          <p:nvPr/>
        </p:nvSpPr>
        <p:spPr>
          <a:xfrm>
            <a:off x="1564675" y="1061120"/>
            <a:ext cx="5777651" cy="77997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>
            <a:noAutofit/>
          </a:bodyPr>
          <a:lstStyle>
            <a:lvl1pPr indent="0" algn="ctr">
              <a:spcBef>
                <a:spcPct val="20000"/>
              </a:spcBef>
              <a:buFont typeface="Arial" pitchFamily="34" charset="0"/>
              <a:buNone/>
              <a:defRPr sz="5400">
                <a:solidFill>
                  <a:schemeClr val="bg1"/>
                </a:solidFill>
                <a:latin typeface="Cancun" pitchFamily="2" charset="0"/>
              </a:defRPr>
            </a:lvl1pPr>
            <a:lvl2pPr indent="0" algn="ctr">
              <a:spcBef>
                <a:spcPct val="20000"/>
              </a:spcBef>
              <a:buFont typeface="Arial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z="4000" dirty="0">
                <a:latin typeface="Comic Sans MS" pitchFamily="66" charset="0"/>
              </a:rPr>
              <a:t>lakomstvo</a:t>
            </a:r>
          </a:p>
        </p:txBody>
      </p:sp>
      <p:sp>
        <p:nvSpPr>
          <p:cNvPr id="5" name="Podnadpis 2"/>
          <p:cNvSpPr txBox="1">
            <a:spLocks/>
          </p:cNvSpPr>
          <p:nvPr/>
        </p:nvSpPr>
        <p:spPr>
          <a:xfrm>
            <a:off x="1547664" y="2060848"/>
            <a:ext cx="5777651" cy="77997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>
            <a:noAutofit/>
          </a:bodyPr>
          <a:lstStyle>
            <a:lvl1pPr indent="0" algn="ctr">
              <a:spcBef>
                <a:spcPct val="20000"/>
              </a:spcBef>
              <a:buFont typeface="Arial" pitchFamily="34" charset="0"/>
              <a:buNone/>
              <a:defRPr sz="5400">
                <a:solidFill>
                  <a:schemeClr val="bg1"/>
                </a:solidFill>
                <a:latin typeface="Cancun" pitchFamily="2" charset="0"/>
              </a:defRPr>
            </a:lvl1pPr>
            <a:lvl2pPr indent="0" algn="ctr">
              <a:spcBef>
                <a:spcPct val="20000"/>
              </a:spcBef>
              <a:buFont typeface="Arial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z="4000" dirty="0">
                <a:latin typeface="Comic Sans MS" pitchFamily="66" charset="0"/>
              </a:rPr>
              <a:t>smilstvo</a:t>
            </a:r>
          </a:p>
        </p:txBody>
      </p:sp>
      <p:sp>
        <p:nvSpPr>
          <p:cNvPr id="6" name="Podnadpis 2"/>
          <p:cNvSpPr txBox="1">
            <a:spLocks/>
          </p:cNvSpPr>
          <p:nvPr/>
        </p:nvSpPr>
        <p:spPr>
          <a:xfrm>
            <a:off x="1547664" y="3068960"/>
            <a:ext cx="5777651" cy="779972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>
            <a:noAutofit/>
          </a:bodyPr>
          <a:lstStyle>
            <a:lvl1pPr indent="0" algn="ctr">
              <a:spcBef>
                <a:spcPct val="20000"/>
              </a:spcBef>
              <a:buFont typeface="Arial" pitchFamily="34" charset="0"/>
              <a:buNone/>
              <a:defRPr sz="5400">
                <a:solidFill>
                  <a:schemeClr val="bg1"/>
                </a:solidFill>
                <a:latin typeface="Cancun" pitchFamily="2" charset="0"/>
              </a:defRPr>
            </a:lvl1pPr>
            <a:lvl2pPr indent="0" algn="ctr">
              <a:spcBef>
                <a:spcPct val="20000"/>
              </a:spcBef>
              <a:buFont typeface="Arial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z="4000" dirty="0">
                <a:latin typeface="Comic Sans MS" pitchFamily="66" charset="0"/>
              </a:rPr>
              <a:t>závisť</a:t>
            </a:r>
          </a:p>
        </p:txBody>
      </p:sp>
      <p:sp>
        <p:nvSpPr>
          <p:cNvPr id="7" name="Podnadpis 2"/>
          <p:cNvSpPr txBox="1">
            <a:spLocks/>
          </p:cNvSpPr>
          <p:nvPr/>
        </p:nvSpPr>
        <p:spPr>
          <a:xfrm>
            <a:off x="1564675" y="4077072"/>
            <a:ext cx="5777651" cy="77997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>
            <a:noAutofit/>
          </a:bodyPr>
          <a:lstStyle>
            <a:lvl1pPr indent="0" algn="ctr">
              <a:spcBef>
                <a:spcPct val="20000"/>
              </a:spcBef>
              <a:buFont typeface="Arial" pitchFamily="34" charset="0"/>
              <a:buNone/>
              <a:defRPr sz="5400">
                <a:solidFill>
                  <a:schemeClr val="bg1"/>
                </a:solidFill>
                <a:latin typeface="Cancun" pitchFamily="2" charset="0"/>
              </a:defRPr>
            </a:lvl1pPr>
            <a:lvl2pPr indent="0" algn="ctr">
              <a:spcBef>
                <a:spcPct val="20000"/>
              </a:spcBef>
              <a:buFont typeface="Arial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z="4000" dirty="0">
                <a:latin typeface="Comic Sans MS" pitchFamily="66" charset="0"/>
              </a:rPr>
              <a:t>hnev</a:t>
            </a:r>
          </a:p>
        </p:txBody>
      </p:sp>
      <p:sp>
        <p:nvSpPr>
          <p:cNvPr id="8" name="Podnadpis 2"/>
          <p:cNvSpPr txBox="1">
            <a:spLocks/>
          </p:cNvSpPr>
          <p:nvPr/>
        </p:nvSpPr>
        <p:spPr>
          <a:xfrm>
            <a:off x="1562548" y="5085184"/>
            <a:ext cx="5777651" cy="779972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>
            <a:noAutofit/>
          </a:bodyPr>
          <a:lstStyle>
            <a:lvl1pPr indent="0" algn="ctr">
              <a:spcBef>
                <a:spcPct val="20000"/>
              </a:spcBef>
              <a:buFont typeface="Arial" pitchFamily="34" charset="0"/>
              <a:buNone/>
              <a:defRPr sz="5400">
                <a:solidFill>
                  <a:schemeClr val="bg1"/>
                </a:solidFill>
                <a:latin typeface="Cancun" pitchFamily="2" charset="0"/>
              </a:defRPr>
            </a:lvl1pPr>
            <a:lvl2pPr indent="0" algn="ctr">
              <a:spcBef>
                <a:spcPct val="20000"/>
              </a:spcBef>
              <a:buFont typeface="Arial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z="4000" dirty="0" smtClean="0">
                <a:latin typeface="Comic Sans MS" pitchFamily="66" charset="0"/>
              </a:rPr>
              <a:t>lenivosť</a:t>
            </a:r>
            <a:endParaRPr lang="sk-SK" sz="4000" dirty="0">
              <a:latin typeface="Comic Sans MS" pitchFamily="66" charset="0"/>
            </a:endParaRPr>
          </a:p>
          <a:p>
            <a:endParaRPr lang="sk-SK" sz="4000" dirty="0">
              <a:latin typeface="Comic Sans MS" pitchFamily="66" charset="0"/>
            </a:endParaRPr>
          </a:p>
        </p:txBody>
      </p:sp>
      <p:sp>
        <p:nvSpPr>
          <p:cNvPr id="9" name="Podnadpis 2"/>
          <p:cNvSpPr txBox="1">
            <a:spLocks/>
          </p:cNvSpPr>
          <p:nvPr/>
        </p:nvSpPr>
        <p:spPr>
          <a:xfrm>
            <a:off x="1547664" y="6033404"/>
            <a:ext cx="5777651" cy="77997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>
            <a:noAutofit/>
          </a:bodyPr>
          <a:lstStyle>
            <a:lvl1pPr indent="0" algn="ctr">
              <a:spcBef>
                <a:spcPct val="20000"/>
              </a:spcBef>
              <a:buFont typeface="Arial" pitchFamily="34" charset="0"/>
              <a:buNone/>
              <a:defRPr sz="5400">
                <a:solidFill>
                  <a:schemeClr val="bg1"/>
                </a:solidFill>
                <a:latin typeface="Cancun" pitchFamily="2" charset="0"/>
              </a:defRPr>
            </a:lvl1pPr>
            <a:lvl2pPr indent="0" algn="ctr">
              <a:spcBef>
                <a:spcPct val="20000"/>
              </a:spcBef>
              <a:buFont typeface="Arial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z="4000" dirty="0">
                <a:latin typeface="Comic Sans MS" pitchFamily="66" charset="0"/>
              </a:rPr>
              <a:t>obžerstvo </a:t>
            </a:r>
          </a:p>
          <a:p>
            <a:endParaRPr lang="sk-SK" sz="40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7822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Hovorili sme o: </a:t>
            </a:r>
          </a:p>
        </p:txBody>
      </p:sp>
      <p:pic>
        <p:nvPicPr>
          <p:cNvPr id="4" name="Obrázok 3" descr="C:\Users\Jozef Hrtús\Desktop\Závisť 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12775"/>
            <a:ext cx="6912768" cy="50472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4288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Hovorili sme o: </a:t>
            </a:r>
          </a:p>
        </p:txBody>
      </p:sp>
      <p:pic>
        <p:nvPicPr>
          <p:cNvPr id="5" name="Obrázok 4" descr="C:\Users\Jozef Hrtús\Desktop\Závisť 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0768"/>
            <a:ext cx="7562800" cy="50440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6675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mtClean="0"/>
              <a:t>Hovorili sme o: </a:t>
            </a:r>
            <a:endParaRPr lang="sk-SK" dirty="0"/>
          </a:p>
        </p:txBody>
      </p:sp>
      <p:pic>
        <p:nvPicPr>
          <p:cNvPr id="6" name="Obrázok 5" descr="C:\Users\Jozef Hrtús\Desktop\Závisť 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2662" y="1570038"/>
            <a:ext cx="7859778" cy="50593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049260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dirty="0"/>
              <a:t>Tiež o: </a:t>
            </a:r>
          </a:p>
        </p:txBody>
      </p:sp>
      <p:pic>
        <p:nvPicPr>
          <p:cNvPr id="5" name="Obrázok 4" descr="C:\Users\Jozef Hrtús\Desktop\Lenivosť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340768"/>
            <a:ext cx="6184304" cy="5340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858742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dirty="0"/>
              <a:t>Tiež o: </a:t>
            </a:r>
          </a:p>
        </p:txBody>
      </p:sp>
      <p:pic>
        <p:nvPicPr>
          <p:cNvPr id="6" name="Obrázok 5" descr="C:\Users\Jozef Hrtús\Desktop\Lenivosť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70037"/>
            <a:ext cx="7344816" cy="48775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969786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609600" y="20382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k-SK" dirty="0"/>
          </a:p>
        </p:txBody>
      </p:sp>
      <p:pic>
        <p:nvPicPr>
          <p:cNvPr id="6" name="Obrázok 5" descr="C:\Users\Jozef Hrtús\Desktop\Pých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27576" y="620688"/>
            <a:ext cx="3816424" cy="530081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BlokTextu 1"/>
          <p:cNvSpPr txBox="1"/>
          <p:nvPr/>
        </p:nvSpPr>
        <p:spPr>
          <a:xfrm>
            <a:off x="107504" y="0"/>
            <a:ext cx="6434446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k-SK" sz="4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k-SK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Ako </a:t>
            </a:r>
            <a:r>
              <a:rPr lang="sk-SK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liečime pýchu? </a:t>
            </a:r>
          </a:p>
          <a:p>
            <a:r>
              <a:rPr lang="sk-SK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Čo </a:t>
            </a:r>
            <a:r>
              <a:rPr lang="sk-SK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máš, žeby si </a:t>
            </a:r>
            <a:endParaRPr lang="sk-SK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k-SK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nebol </a:t>
            </a:r>
            <a:r>
              <a:rPr lang="sk-SK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dostal. </a:t>
            </a:r>
            <a:endParaRPr lang="sk-SK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k-SK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Keď </a:t>
            </a:r>
            <a:r>
              <a:rPr lang="sk-SK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to dostal, </a:t>
            </a:r>
            <a:endParaRPr lang="sk-SK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k-SK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prečo </a:t>
            </a:r>
            <a:r>
              <a:rPr lang="sk-SK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 vystatuješ</a:t>
            </a:r>
            <a:r>
              <a:rPr lang="sk-SK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r>
              <a:rPr lang="sk-SK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ako </a:t>
            </a:r>
            <a:r>
              <a:rPr lang="sk-SK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keby si to </a:t>
            </a:r>
            <a:endParaRPr lang="sk-SK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k-SK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nebol </a:t>
            </a:r>
            <a:r>
              <a:rPr lang="sk-SK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dostal! </a:t>
            </a:r>
            <a:endParaRPr lang="sk-SK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k-SK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</a:t>
            </a:r>
            <a:r>
              <a:rPr lang="sk-SK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Pavol</a:t>
            </a:r>
          </a:p>
          <a:p>
            <a:endParaRPr lang="sk-SK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Nadpis 1"/>
          <p:cNvSpPr txBox="1">
            <a:spLocks/>
          </p:cNvSpPr>
          <p:nvPr/>
        </p:nvSpPr>
        <p:spPr>
          <a:xfrm>
            <a:off x="251520" y="-171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dirty="0" smtClean="0"/>
              <a:t>Aj </a:t>
            </a:r>
            <a:r>
              <a:rPr lang="sk-SK" dirty="0"/>
              <a:t>o: </a:t>
            </a:r>
          </a:p>
        </p:txBody>
      </p:sp>
    </p:spTree>
    <p:extLst>
      <p:ext uri="{BB962C8B-B14F-4D97-AF65-F5344CB8AC3E}">
        <p14:creationId xmlns:p14="http://schemas.microsoft.com/office/powerpoint/2010/main" xmlns="" val="3969786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609600" y="20382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dirty="0"/>
              <a:t>Čo vyjadruje tento obrázok: </a:t>
            </a:r>
          </a:p>
        </p:txBody>
      </p:sp>
      <p:pic>
        <p:nvPicPr>
          <p:cNvPr id="6" name="Obrázok 5" descr="C:\Users\Jozef Hrtús\Desktop\Lakomstvo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8886" y="1511300"/>
            <a:ext cx="7531028" cy="50140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18865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609600" y="20382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dirty="0"/>
              <a:t>Čo vyjadruje tento obrázok: </a:t>
            </a:r>
          </a:p>
        </p:txBody>
      </p:sp>
      <p:pic>
        <p:nvPicPr>
          <p:cNvPr id="6" name="Obrázok 5" descr="C:\Users\Jozef Hrtús\Desktop\Lakomstvo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8886" y="1511300"/>
            <a:ext cx="7531028" cy="50140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92179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609600" y="20382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dirty="0"/>
              <a:t>Kto je to? </a:t>
            </a:r>
          </a:p>
        </p:txBody>
      </p:sp>
      <p:pic>
        <p:nvPicPr>
          <p:cNvPr id="5" name="Obrázok 4" descr="C:\Users\Jozef Hrtús\Desktop\Skupaňko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18004"/>
            <a:ext cx="7993030" cy="44705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92179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609600" y="20382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dirty="0"/>
              <a:t>Ako sa naučíme prekonávať lakomstvo? </a:t>
            </a:r>
          </a:p>
        </p:txBody>
      </p:sp>
      <p:pic>
        <p:nvPicPr>
          <p:cNvPr id="6" name="Obrázok 5" descr="C:\Users\Jozef Hrtús\Desktop\dobro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00808"/>
            <a:ext cx="7929214" cy="44644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184886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609600" y="20382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dirty="0"/>
              <a:t>Včera sme mali: </a:t>
            </a:r>
          </a:p>
        </p:txBody>
      </p:sp>
      <p:pic>
        <p:nvPicPr>
          <p:cNvPr id="5" name="Obrázok 4" descr="C:\Users\Jozef Hrtús\Desktop\martin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824"/>
            <a:ext cx="8064896" cy="37097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027918367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83</Words>
  <Application>Microsoft Office PowerPoint</Application>
  <PresentationFormat>Prezentácia na obrazovke (4:3)</PresentationFormat>
  <Paragraphs>27</Paragraphs>
  <Slides>12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12</vt:i4>
      </vt:variant>
    </vt:vector>
  </HeadingPairs>
  <TitlesOfParts>
    <vt:vector size="13" baseType="lpstr">
      <vt:lpstr>Motív Office</vt:lpstr>
      <vt:lpstr>Snímka 1</vt:lpstr>
      <vt:lpstr>Hovorili sme o: </vt:lpstr>
      <vt:lpstr>Hovorili sme o: </vt:lpstr>
      <vt:lpstr>Snímka 4</vt:lpstr>
      <vt:lpstr>Snímka 5</vt:lpstr>
      <vt:lpstr>Snímka 6</vt:lpstr>
      <vt:lpstr>Snímka 7</vt:lpstr>
      <vt:lpstr>Snímka 8</vt:lpstr>
      <vt:lpstr>Snímka 9</vt:lpstr>
      <vt:lpstr>Snímka 10</vt:lpstr>
      <vt:lpstr>Snímka 11</vt:lpstr>
      <vt:lpstr>Snímka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Monika</dc:creator>
  <cp:lastModifiedBy>Silvesterko</cp:lastModifiedBy>
  <cp:revision>10</cp:revision>
  <dcterms:created xsi:type="dcterms:W3CDTF">2017-11-04T08:32:15Z</dcterms:created>
  <dcterms:modified xsi:type="dcterms:W3CDTF">2017-11-11T12:23:20Z</dcterms:modified>
</cp:coreProperties>
</file>