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8.jpeg" ContentType="image/jpeg"/>
  <Override PartName="/ppt/media/image16.png" ContentType="image/png"/>
  <Override PartName="/ppt/media/image15.png" ContentType="image/png"/>
  <Override PartName="/ppt/media/image14.jpeg" ContentType="image/jpeg"/>
  <Override PartName="/ppt/media/image13.png" ContentType="image/png"/>
  <Override PartName="/ppt/media/image12.jpeg" ContentType="image/jpeg"/>
  <Override PartName="/ppt/media/image11.jpeg" ContentType="image/jpeg"/>
  <Override PartName="/ppt/media/image4.png" ContentType="image/png"/>
  <Override PartName="/ppt/media/image6.jpeg" ContentType="image/jpeg"/>
  <Override PartName="/ppt/media/image3.png" ContentType="image/png"/>
  <Override PartName="/ppt/media/image20.jpeg" ContentType="image/jpeg"/>
  <Override PartName="/ppt/media/image19.jpeg" ContentType="image/jpeg"/>
  <Override PartName="/ppt/media/image1.png" ContentType="image/png"/>
  <Override PartName="/ppt/media/image17.png" ContentType="image/png"/>
  <Override PartName="/ppt/media/image8.jpeg" ContentType="image/jpeg"/>
  <Override PartName="/ppt/media/image5.jpeg" ContentType="image/jpeg"/>
  <Override PartName="/ppt/media/image2.png" ContentType="image/png"/>
  <Override PartName="/ppt/media/image7.jpeg" ContentType="image/jpeg"/>
  <Override PartName="/ppt/media/image9.jpeg" ContentType="image/jpeg"/>
  <Override PartName="/ppt/media/image10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Upravte štýly predlohy textu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15/12/17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CA7BB8E-DDD0-4EDE-8AEB-507084D93B39}" type="slidenum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k-SK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sk-SK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Upravte štýly predlohy textu</a:t>
            </a:r>
            <a:endParaRPr b="0" lang="sk-SK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LevelUpravte štýl predlohy textu.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sk-SK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Tretia úroveň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Štvrtá úroveň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sk-SK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Piata úroveň</a:t>
            </a:r>
            <a:endParaRPr b="0" lang="sk-SK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15/12/17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B596892-820B-4E58-AF06-FF864647979A}" type="slidenum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64560" y="4464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GB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Pýcha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564560" y="106128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GB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lakomstvo</a:t>
            </a:r>
            <a:endParaRPr b="0" lang="en-GB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547640" y="2061000"/>
            <a:ext cx="5777280" cy="779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GB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smilstvo</a:t>
            </a:r>
            <a:endParaRPr b="0" lang="en-GB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1547640" y="306900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GB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závisť</a:t>
            </a:r>
            <a:endParaRPr b="0" lang="en-GB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564560" y="4077000"/>
            <a:ext cx="5777280" cy="779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GB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hnev</a:t>
            </a:r>
            <a:endParaRPr b="0" lang="en-GB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6"/>
          <p:cNvSpPr/>
          <p:nvPr/>
        </p:nvSpPr>
        <p:spPr>
          <a:xfrm>
            <a:off x="1562400" y="5085360"/>
            <a:ext cx="5777280" cy="779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GB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lenivosť</a:t>
            </a:r>
            <a:endParaRPr b="0" lang="en-GB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7"/>
          <p:cNvSpPr/>
          <p:nvPr/>
        </p:nvSpPr>
        <p:spPr>
          <a:xfrm>
            <a:off x="1547640" y="6033240"/>
            <a:ext cx="5777280" cy="779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0" lang="en-GB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cun"/>
              </a:rPr>
              <a:t>obžerstvo </a:t>
            </a:r>
            <a:endParaRPr b="0" lang="en-GB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>
                                            <p:txEl>
                                              <p:p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rázok 5" descr=""/>
          <p:cNvPicPr/>
          <p:nvPr/>
        </p:nvPicPr>
        <p:blipFill>
          <a:blip r:embed="rId1"/>
          <a:stretch/>
        </p:blipFill>
        <p:spPr>
          <a:xfrm>
            <a:off x="504000" y="1296000"/>
            <a:ext cx="7929000" cy="44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Obrázok 4" descr=""/>
          <p:cNvPicPr/>
          <p:nvPr/>
        </p:nvPicPr>
        <p:blipFill>
          <a:blip r:embed="rId1"/>
          <a:stretch/>
        </p:blipFill>
        <p:spPr>
          <a:xfrm>
            <a:off x="539640" y="1845000"/>
            <a:ext cx="8064360" cy="370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sk-SK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Dnes budeme hovoriť o: </a:t>
            </a:r>
            <a:endParaRPr b="0" lang="sk-SK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314640" y="1440000"/>
            <a:ext cx="8460360" cy="439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2232000" y="512640"/>
            <a:ext cx="4464000" cy="596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609480" y="720000"/>
            <a:ext cx="7886520" cy="524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496080" y="1346400"/>
            <a:ext cx="8192520" cy="4629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624960" y="1440000"/>
            <a:ext cx="7844400" cy="439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648000" y="1046520"/>
            <a:ext cx="7544160" cy="500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ázok 3" descr=""/>
          <p:cNvPicPr/>
          <p:nvPr/>
        </p:nvPicPr>
        <p:blipFill>
          <a:blip r:embed="rId1"/>
          <a:stretch/>
        </p:blipFill>
        <p:spPr>
          <a:xfrm>
            <a:off x="576000" y="452520"/>
            <a:ext cx="7860960" cy="5739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ok 4" descr=""/>
          <p:cNvPicPr/>
          <p:nvPr/>
        </p:nvPicPr>
        <p:blipFill>
          <a:blip r:embed="rId1"/>
          <a:stretch/>
        </p:blipFill>
        <p:spPr>
          <a:xfrm>
            <a:off x="216000" y="216000"/>
            <a:ext cx="8601120" cy="573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ázok 5" descr=""/>
          <p:cNvPicPr/>
          <p:nvPr/>
        </p:nvPicPr>
        <p:blipFill>
          <a:blip r:embed="rId1"/>
          <a:stretch/>
        </p:blipFill>
        <p:spPr>
          <a:xfrm>
            <a:off x="387000" y="720000"/>
            <a:ext cx="8397000" cy="540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ázok 4" descr=""/>
          <p:cNvPicPr/>
          <p:nvPr/>
        </p:nvPicPr>
        <p:blipFill>
          <a:blip r:embed="rId1"/>
          <a:stretch/>
        </p:blipFill>
        <p:spPr>
          <a:xfrm>
            <a:off x="1244520" y="519120"/>
            <a:ext cx="6819480" cy="588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rázok 5" descr=""/>
          <p:cNvPicPr/>
          <p:nvPr/>
        </p:nvPicPr>
        <p:blipFill>
          <a:blip r:embed="rId1"/>
          <a:stretch/>
        </p:blipFill>
        <p:spPr>
          <a:xfrm>
            <a:off x="216000" y="360000"/>
            <a:ext cx="8624160" cy="572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Obrázok 5" descr=""/>
          <p:cNvPicPr/>
          <p:nvPr/>
        </p:nvPicPr>
        <p:blipFill>
          <a:blip r:embed="rId1"/>
          <a:stretch/>
        </p:blipFill>
        <p:spPr>
          <a:xfrm>
            <a:off x="2664000" y="432000"/>
            <a:ext cx="3816000" cy="530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09480" y="20376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Čo vyjadruje tento obrázok: 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Obrázok 5" descr=""/>
          <p:cNvPicPr/>
          <p:nvPr/>
        </p:nvPicPr>
        <p:blipFill>
          <a:blip r:embed="rId1"/>
          <a:stretch/>
        </p:blipFill>
        <p:spPr>
          <a:xfrm>
            <a:off x="959040" y="1511280"/>
            <a:ext cx="7530840" cy="501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ázok 4" descr=""/>
          <p:cNvPicPr/>
          <p:nvPr/>
        </p:nvPicPr>
        <p:blipFill>
          <a:blip r:embed="rId1"/>
          <a:stretch/>
        </p:blipFill>
        <p:spPr>
          <a:xfrm>
            <a:off x="144000" y="792000"/>
            <a:ext cx="8883000" cy="496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Application>LibreOffice/5.1.6.2$Linux_X86_64 LibreOffice_project/10m0$Build-2</Application>
  <Words>79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2017-11-04T08:32:15Z</dcterms:created>
  <dc:creator>Monika</dc:creator>
  <dc:description/>
  <dc:language>en-GB</dc:language>
  <cp:lastModifiedBy/>
  <dcterms:modified xsi:type="dcterms:W3CDTF">2017-12-15T12:16:16Z</dcterms:modified>
  <cp:revision>12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Prezentácia na obrazovke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