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18.jpeg" ContentType="image/jpeg"/>
  <Override PartName="/ppt/media/image16.png" ContentType="image/png"/>
  <Override PartName="/ppt/media/image15.png" ContentType="image/png"/>
  <Override PartName="/ppt/media/image14.jpeg" ContentType="image/jpeg"/>
  <Override PartName="/ppt/media/image13.png" ContentType="image/png"/>
  <Override PartName="/ppt/media/image12.jpeg" ContentType="image/jpeg"/>
  <Override PartName="/ppt/media/image11.jpeg" ContentType="image/jpeg"/>
  <Override PartName="/ppt/media/image4.png" ContentType="image/png"/>
  <Override PartName="/ppt/media/image6.jpeg" ContentType="image/jpeg"/>
  <Override PartName="/ppt/media/image3.png" ContentType="image/png"/>
  <Override PartName="/ppt/media/image20.jpeg" ContentType="image/jpeg"/>
  <Override PartName="/ppt/media/image19.jpeg" ContentType="image/jpeg"/>
  <Override PartName="/ppt/media/image1.png" ContentType="image/png"/>
  <Override PartName="/ppt/media/image17.png" ContentType="image/png"/>
  <Override PartName="/ppt/media/image8.jpeg" ContentType="image/jpeg"/>
  <Override PartName="/ppt/media/image5.jpeg" ContentType="image/jpeg"/>
  <Override PartName="/ppt/media/image2.png" ContentType="image/png"/>
  <Override PartName="/ppt/media/image7.jpeg" ContentType="image/jpeg"/>
  <Override PartName="/ppt/media/image9.jpeg" ContentType="image/jpeg"/>
  <Override PartName="/ppt/media/image10.jpeg" ContentType="image/jpeg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GB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GB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GB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76" name="" descr=""/>
          <p:cNvPicPr/>
          <p:nvPr/>
        </p:nvPicPr>
        <p:blipFill>
          <a:blip r:embed="rId2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77" name="" descr=""/>
          <p:cNvPicPr/>
          <p:nvPr/>
        </p:nvPicPr>
        <p:blipFill>
          <a:blip r:embed="rId3"/>
          <a:stretch/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GB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/>
          <a:p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sk-SK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Upravte štýly predlohy textu</a:t>
            </a:r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0" lang="en-GB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15/12/17</a:t>
            </a:r>
            <a:endParaRPr b="0" lang="en-GB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en-GB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DCA7BB8E-DDD0-4EDE-8AEB-507084D93B39}" type="slidenum">
              <a:rPr b="0" lang="en-GB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&lt;number&gt;</a:t>
            </a:fld>
            <a:endParaRPr b="0" lang="en-GB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k-SK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outline text format</a:t>
            </a:r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k-SK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Outline Level</a:t>
            </a:r>
            <a:endParaRPr b="0" lang="sk-SK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k-SK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Outline Level</a:t>
            </a:r>
            <a:endParaRPr b="0" lang="sk-SK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k-SK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Outline Level</a:t>
            </a:r>
            <a:endParaRPr b="0" lang="sk-SK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k-SK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Outline Level</a:t>
            </a:r>
            <a:endParaRPr b="0" lang="sk-SK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k-SK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 Outline Level</a:t>
            </a:r>
            <a:endParaRPr b="0" lang="sk-SK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k-SK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 Outline Level</a:t>
            </a:r>
            <a:endParaRPr b="0" lang="sk-SK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sk-SK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Upravte štýly predlohy textu</a:t>
            </a:r>
            <a:endParaRPr b="0" lang="sk-SK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k-SK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outline text format</a:t>
            </a:r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k-SK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Second Outline Level</a:t>
            </a:r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k-SK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Third Outline Level</a:t>
            </a:r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k-SK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Fourth Outline Level</a:t>
            </a:r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k-SK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Fifth Outline Level</a:t>
            </a:r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k-SK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Sixth Outline Level</a:t>
            </a:r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k-SK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Seventh Outline LevelUpravte štýl predlohy textu.</a:t>
            </a:r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sk-SK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Druhá úroveň</a:t>
            </a:r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143000" indent="-2282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k-SK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Tretia úroveň</a:t>
            </a:r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600200" indent="-22824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sk-SK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Štvrtá úroveň</a:t>
            </a:r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057400" indent="-228240">
              <a:lnSpc>
                <a:spcPct val="100000"/>
              </a:lnSpc>
              <a:buClr>
                <a:srgbClr val="000000"/>
              </a:buClr>
              <a:buFont typeface="Arial"/>
              <a:buChar char="»"/>
            </a:pPr>
            <a:r>
              <a:rPr b="0" lang="sk-SK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Piata úroveň</a:t>
            </a:r>
            <a:endParaRPr b="0" lang="sk-SK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0" lang="en-GB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15/12/17</a:t>
            </a:r>
            <a:endParaRPr b="0" lang="en-GB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en-GB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EB596892-820B-4E58-AF06-FF864647979A}" type="slidenum">
              <a:rPr b="0" lang="en-GB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</a:t>
            </a:fld>
            <a:endParaRPr b="0" lang="en-GB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1564560" y="44640"/>
            <a:ext cx="5777280" cy="7797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/>
          <a:p>
            <a:pPr algn="ctr">
              <a:lnSpc>
                <a:spcPct val="100000"/>
              </a:lnSpc>
            </a:pPr>
            <a:r>
              <a:rPr b="0" lang="en-GB" sz="5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Pýcha</a:t>
            </a:r>
            <a:endParaRPr b="0" lang="en-GB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CustomShape 2"/>
          <p:cNvSpPr/>
          <p:nvPr/>
        </p:nvSpPr>
        <p:spPr>
          <a:xfrm>
            <a:off x="1564560" y="1061280"/>
            <a:ext cx="5777280" cy="7797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GB" sz="5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lakomstvo</a:t>
            </a:r>
            <a:endParaRPr b="0" lang="en-GB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CustomShape 3"/>
          <p:cNvSpPr/>
          <p:nvPr/>
        </p:nvSpPr>
        <p:spPr>
          <a:xfrm>
            <a:off x="1547640" y="2061000"/>
            <a:ext cx="5777280" cy="779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GB" sz="5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smilstvo</a:t>
            </a:r>
            <a:endParaRPr b="0" lang="en-GB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CustomShape 4"/>
          <p:cNvSpPr/>
          <p:nvPr/>
        </p:nvSpPr>
        <p:spPr>
          <a:xfrm>
            <a:off x="1547640" y="3069000"/>
            <a:ext cx="5777280" cy="7797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GB" sz="5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závisť</a:t>
            </a:r>
            <a:endParaRPr b="0" lang="en-GB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CustomShape 5"/>
          <p:cNvSpPr/>
          <p:nvPr/>
        </p:nvSpPr>
        <p:spPr>
          <a:xfrm>
            <a:off x="1564560" y="4077000"/>
            <a:ext cx="5777280" cy="779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GB" sz="5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hnev</a:t>
            </a:r>
            <a:endParaRPr b="0" lang="en-GB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CustomShape 6"/>
          <p:cNvSpPr/>
          <p:nvPr/>
        </p:nvSpPr>
        <p:spPr>
          <a:xfrm>
            <a:off x="1562400" y="5085360"/>
            <a:ext cx="5777280" cy="7797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GB" sz="5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lenivosť</a:t>
            </a:r>
            <a:endParaRPr b="0" lang="en-GB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GB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CustomShape 7"/>
          <p:cNvSpPr/>
          <p:nvPr/>
        </p:nvSpPr>
        <p:spPr>
          <a:xfrm>
            <a:off x="1547640" y="6033240"/>
            <a:ext cx="5777280" cy="779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0" lang="en-GB" sz="5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cun"/>
              </a:rPr>
              <a:t>obžerstvo </a:t>
            </a:r>
            <a:endParaRPr b="0" lang="en-GB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GB" sz="5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8">
                                            <p:txEl>
                                              <p:p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8">
                                            <p:txEl>
                                              <p:pRg st="0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Obrázok 5" descr=""/>
          <p:cNvPicPr/>
          <p:nvPr/>
        </p:nvPicPr>
        <p:blipFill>
          <a:blip r:embed="rId1"/>
          <a:stretch/>
        </p:blipFill>
        <p:spPr>
          <a:xfrm>
            <a:off x="504000" y="1296000"/>
            <a:ext cx="7929000" cy="4464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1" dur="indefinite" restart="never" nodeType="tmRoot">
          <p:childTnLst>
            <p:seq>
              <p:cTn id="6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7" name="Obrázok 4" descr=""/>
          <p:cNvPicPr/>
          <p:nvPr/>
        </p:nvPicPr>
        <p:blipFill>
          <a:blip r:embed="rId1"/>
          <a:stretch/>
        </p:blipFill>
        <p:spPr>
          <a:xfrm>
            <a:off x="539640" y="1845000"/>
            <a:ext cx="8064360" cy="37094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3" dur="indefinite" restart="never" nodeType="tmRoot">
          <p:childTnLst>
            <p:seq>
              <p:cTn id="6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9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r>
              <a:rPr b="0" lang="sk-SK" sz="4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Dnes budeme hovoriť o: </a:t>
            </a:r>
            <a:endParaRPr b="0" lang="sk-SK" sz="4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00" name="" descr=""/>
          <p:cNvPicPr/>
          <p:nvPr/>
        </p:nvPicPr>
        <p:blipFill>
          <a:blip r:embed="rId1"/>
          <a:stretch/>
        </p:blipFill>
        <p:spPr>
          <a:xfrm>
            <a:off x="314640" y="1440000"/>
            <a:ext cx="8460360" cy="4392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5" dur="indefinite" restart="never" nodeType="tmRoot">
          <p:childTnLst>
            <p:seq>
              <p:cTn id="6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2" name="" descr=""/>
          <p:cNvPicPr/>
          <p:nvPr/>
        </p:nvPicPr>
        <p:blipFill>
          <a:blip r:embed="rId1"/>
          <a:stretch/>
        </p:blipFill>
        <p:spPr>
          <a:xfrm>
            <a:off x="2232000" y="512640"/>
            <a:ext cx="4464000" cy="5960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7" dur="indefinite" restart="never" nodeType="tmRoot">
          <p:childTnLst>
            <p:seq>
              <p:cTn id="6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4" name="" descr=""/>
          <p:cNvPicPr/>
          <p:nvPr/>
        </p:nvPicPr>
        <p:blipFill>
          <a:blip r:embed="rId1"/>
          <a:stretch/>
        </p:blipFill>
        <p:spPr>
          <a:xfrm>
            <a:off x="609480" y="720000"/>
            <a:ext cx="7886520" cy="52480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9" dur="indefinite" restart="never" nodeType="tmRoot">
          <p:childTnLst>
            <p:seq>
              <p:cTn id="7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6" name="" descr=""/>
          <p:cNvPicPr/>
          <p:nvPr/>
        </p:nvPicPr>
        <p:blipFill>
          <a:blip r:embed="rId1"/>
          <a:stretch/>
        </p:blipFill>
        <p:spPr>
          <a:xfrm>
            <a:off x="496080" y="1346400"/>
            <a:ext cx="8192520" cy="4629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1" dur="indefinite" restart="never" nodeType="tmRoot">
          <p:childTnLst>
            <p:seq>
              <p:cTn id="7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08" name="" descr=""/>
          <p:cNvPicPr/>
          <p:nvPr/>
        </p:nvPicPr>
        <p:blipFill>
          <a:blip r:embed="rId1"/>
          <a:stretch/>
        </p:blipFill>
        <p:spPr>
          <a:xfrm>
            <a:off x="624960" y="1440000"/>
            <a:ext cx="7844400" cy="4392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3" dur="indefinite" restart="never" nodeType="tmRoot">
          <p:childTnLst>
            <p:seq>
              <p:cTn id="7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10" name="" descr=""/>
          <p:cNvPicPr/>
          <p:nvPr/>
        </p:nvPicPr>
        <p:blipFill>
          <a:blip r:embed="rId1"/>
          <a:stretch/>
        </p:blipFill>
        <p:spPr>
          <a:xfrm>
            <a:off x="648000" y="1046520"/>
            <a:ext cx="7544160" cy="5001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5" dur="indefinite" restart="never" nodeType="tmRoot">
          <p:childTnLst>
            <p:seq>
              <p:cTn id="7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Obrázok 3" descr=""/>
          <p:cNvPicPr/>
          <p:nvPr/>
        </p:nvPicPr>
        <p:blipFill>
          <a:blip r:embed="rId1"/>
          <a:stretch/>
        </p:blipFill>
        <p:spPr>
          <a:xfrm>
            <a:off x="576000" y="452520"/>
            <a:ext cx="7860960" cy="57394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5" dur="indefinite" restart="never" nodeType="tmRoot">
          <p:childTnLst>
            <p:seq>
              <p:cTn id="4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Obrázok 4" descr=""/>
          <p:cNvPicPr/>
          <p:nvPr/>
        </p:nvPicPr>
        <p:blipFill>
          <a:blip r:embed="rId1"/>
          <a:stretch/>
        </p:blipFill>
        <p:spPr>
          <a:xfrm>
            <a:off x="216000" y="216000"/>
            <a:ext cx="8601120" cy="57362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7" dur="indefinite" restart="never" nodeType="tmRoot">
          <p:childTnLst>
            <p:seq>
              <p:cTn id="4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Obrázok 5" descr=""/>
          <p:cNvPicPr/>
          <p:nvPr/>
        </p:nvPicPr>
        <p:blipFill>
          <a:blip r:embed="rId1"/>
          <a:stretch/>
        </p:blipFill>
        <p:spPr>
          <a:xfrm>
            <a:off x="387000" y="720000"/>
            <a:ext cx="8397000" cy="5405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9" dur="indefinite" restart="never" nodeType="tmRoot">
          <p:childTnLst>
            <p:seq>
              <p:cTn id="5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Obrázok 4" descr=""/>
          <p:cNvPicPr/>
          <p:nvPr/>
        </p:nvPicPr>
        <p:blipFill>
          <a:blip r:embed="rId1"/>
          <a:stretch/>
        </p:blipFill>
        <p:spPr>
          <a:xfrm>
            <a:off x="1244520" y="519120"/>
            <a:ext cx="6819480" cy="5888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1" dur="indefinite" restart="never" nodeType="tmRoot">
          <p:childTnLst>
            <p:seq>
              <p:cTn id="5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Obrázok 5" descr=""/>
          <p:cNvPicPr/>
          <p:nvPr/>
        </p:nvPicPr>
        <p:blipFill>
          <a:blip r:embed="rId1"/>
          <a:stretch/>
        </p:blipFill>
        <p:spPr>
          <a:xfrm>
            <a:off x="216000" y="360000"/>
            <a:ext cx="8624160" cy="57272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3" dur="indefinite" restart="never" nodeType="tmRoot">
          <p:childTnLst>
            <p:seq>
              <p:cTn id="5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1" name="Obrázok 5" descr=""/>
          <p:cNvPicPr/>
          <p:nvPr/>
        </p:nvPicPr>
        <p:blipFill>
          <a:blip r:embed="rId1"/>
          <a:stretch/>
        </p:blipFill>
        <p:spPr>
          <a:xfrm>
            <a:off x="2664000" y="432000"/>
            <a:ext cx="3816000" cy="5300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5" dur="indefinite" restart="never" nodeType="tmRoot">
          <p:childTnLst>
            <p:seq>
              <p:cTn id="5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609480" y="20376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0" lang="en-GB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Čo vyjadruje tento obrázok: </a:t>
            </a:r>
            <a:endParaRPr b="0" lang="en-GB" sz="4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93" name="Obrázok 5" descr=""/>
          <p:cNvPicPr/>
          <p:nvPr/>
        </p:nvPicPr>
        <p:blipFill>
          <a:blip r:embed="rId1"/>
          <a:stretch/>
        </p:blipFill>
        <p:spPr>
          <a:xfrm>
            <a:off x="959040" y="1511280"/>
            <a:ext cx="7530840" cy="50137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7" dur="indefinite" restart="never" nodeType="tmRoot">
          <p:childTnLst>
            <p:seq>
              <p:cTn id="5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Obrázok 4" descr=""/>
          <p:cNvPicPr/>
          <p:nvPr/>
        </p:nvPicPr>
        <p:blipFill>
          <a:blip r:embed="rId1"/>
          <a:stretch/>
        </p:blipFill>
        <p:spPr>
          <a:xfrm>
            <a:off x="144000" y="792000"/>
            <a:ext cx="8883000" cy="4968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9" dur="indefinite" restart="never" nodeType="tmRoot">
          <p:childTnLst>
            <p:seq>
              <p:cTn id="6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Application>LibreOffice/5.1.6.2$Linux_X86_64 LibreOffice_project/10m0$Build-2</Application>
  <Words>79</Words>
  <Paragraphs>26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2017-11-04T08:32:15Z</dcterms:created>
  <dc:creator>Monika</dc:creator>
  <dc:description/>
  <dc:language>en-GB</dc:language>
  <cp:lastModifiedBy/>
  <dcterms:modified xsi:type="dcterms:W3CDTF">2017-12-15T12:16:16Z</dcterms:modified>
  <cp:revision>12</cp:revision>
  <dc:subject/>
  <dc:title>Prezentácia programu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Prezentácia na obrazovke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12</vt:i4>
  </property>
</Properties>
</file>