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53193-0F0C-46C4-BE15-DB516B215863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78BC-A2D6-4EC7-9F8F-5B608F7F3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7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8BC-A2D6-4EC7-9F8F-5B608F7F3C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8BC-A2D6-4EC7-9F8F-5B608F7F3C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8BC-A2D6-4EC7-9F8F-5B608F7F3C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8BC-A2D6-4EC7-9F8F-5B608F7F3C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78BC-A2D6-4EC7-9F8F-5B608F7F3C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Obrázok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Obrázok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Obrázok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Obrázok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Upravte štýly predlohy textu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CA7BB8E-DDD0-4EDE-8AEB-507084D93B39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k-S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Upravte štýly predlohy textu</a:t>
            </a:r>
            <a:endParaRPr lang="sk-S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LevelUpravte štýl predlohy textu.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sk-S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k-S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sk-S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lang="sk-S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596892-820B-4E58-AF06-FF864647979A}" type="slidenum">
              <a:rPr lang="en-GB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sk/imgres?imgurl=https://scontent.cdninstagram.com/t51.2885-15/s480x480/e35/c0.135.1080.1080/19984357_457645231263763_8440676219241889792_n.jpg?ig_cache_key=MTU1NjAzOTQ2NzQ3MDkzMDgxMQ==.2.c&amp;imgrefurl=http://www.thepicta.com/tag/ob%C5%BEerstvo&amp;docid=ORxmdee2cybK-M&amp;tbnid=7txgjQhXiH0PeM:&amp;vet=10ahUKEwjY6tKbpKPZAhVqIMAKHY2gCQIQMwhrKCUwJQ..i&amp;w=480&amp;h=480&amp;hl=sk&amp;bih=750&amp;biw=1600&amp;q=ob%C5%BEerstvo&amp;ved=0ahUKEwjY6tKbpKPZAhVqIMAKHY2gCQIQMwhrKCUwJQ&amp;iact=mrc&amp;uact=8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url?sa=i&amp;rct=j&amp;q=&amp;esrc=s&amp;source=images&amp;cd=&amp;cad=rja&amp;uact=8&amp;ved=2ahUKEwjg7_jQpKPZAhUqIsAKHUF2DMQQjRx6BAgAEAY&amp;url=http://www.zivot.sk/clanok/34766/biblickych-sedem-smrtelnych-hriechov-je-varovanim-pre-ludi-aj-v-sucasnej-dobe&amp;psig=AOvVaw2G9iZ-D_qzWE8hl2IczXnj&amp;ust=15186247595851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64560" y="4464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Pýcha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564560" y="106128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lakomstvo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547640" y="2061000"/>
            <a:ext cx="5777280" cy="779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smilstvo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1547640" y="306900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závisť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564560" y="407700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hnev</a:t>
            </a:r>
            <a:endParaRPr lang="en-GB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1562400" y="508536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GB" sz="5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lenivosť</a:t>
            </a:r>
            <a:endParaRPr lang="en-GB" sz="5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cun"/>
            </a:endParaRPr>
          </a:p>
          <a:p>
            <a:pPr algn="ctr"/>
            <a:endParaRPr lang="en-GB" sz="5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cun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1547640" y="603324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GB" sz="5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obžerstvo</a:t>
            </a:r>
            <a:r>
              <a:rPr lang="en-GB" sz="5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 </a:t>
            </a:r>
          </a:p>
          <a:p>
            <a:pPr algn="ctr"/>
            <a:endParaRPr lang="en-GB" sz="5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c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0" name="Obrázok 99"/>
          <p:cNvPicPr/>
          <p:nvPr/>
        </p:nvPicPr>
        <p:blipFill>
          <a:blip r:embed="rId2"/>
          <a:stretch/>
        </p:blipFill>
        <p:spPr>
          <a:xfrm>
            <a:off x="314640" y="1440000"/>
            <a:ext cx="8460360" cy="43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Obrázok 101"/>
          <p:cNvPicPr/>
          <p:nvPr/>
        </p:nvPicPr>
        <p:blipFill>
          <a:blip r:embed="rId2"/>
          <a:stretch/>
        </p:blipFill>
        <p:spPr>
          <a:xfrm>
            <a:off x="2232000" y="512640"/>
            <a:ext cx="4464000" cy="596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Obrázok 103"/>
          <p:cNvPicPr/>
          <p:nvPr/>
        </p:nvPicPr>
        <p:blipFill>
          <a:blip r:embed="rId2"/>
          <a:stretch/>
        </p:blipFill>
        <p:spPr>
          <a:xfrm>
            <a:off x="609480" y="720000"/>
            <a:ext cx="7886520" cy="524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Obrázok 105"/>
          <p:cNvPicPr/>
          <p:nvPr/>
        </p:nvPicPr>
        <p:blipFill>
          <a:blip r:embed="rId2"/>
          <a:stretch/>
        </p:blipFill>
        <p:spPr>
          <a:xfrm>
            <a:off x="496080" y="1346400"/>
            <a:ext cx="8192520" cy="462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Obrázok 107"/>
          <p:cNvPicPr/>
          <p:nvPr/>
        </p:nvPicPr>
        <p:blipFill>
          <a:blip r:embed="rId2"/>
          <a:stretch/>
        </p:blipFill>
        <p:spPr>
          <a:xfrm>
            <a:off x="624960" y="1440000"/>
            <a:ext cx="7844400" cy="439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Obrázok 3" descr="Výsledok vyhľadávania obrázkov pre dopyt obžerstv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6400"/>
            <a:ext cx="6840760" cy="5322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424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Obrázok 3" descr="Výsledok vyhľadávania obrázkov pre dopyt obžerstvo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840759" cy="6840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424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sk-SK" sz="4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Dnes budeme hovoriť o: </a:t>
            </a:r>
          </a:p>
        </p:txBody>
      </p:sp>
      <p:pic>
        <p:nvPicPr>
          <p:cNvPr id="1026" name="Picture 2" descr="C:\Users\monika\Documents\rodin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6" y="1268760"/>
            <a:ext cx="78581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7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 descr="C:\Users\monika\Documents\rodina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124744"/>
            <a:ext cx="83241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758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 descr="C:\Users\monika\Documents\rodina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9" y="908720"/>
            <a:ext cx="779536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595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ázok 3"/>
          <p:cNvPicPr/>
          <p:nvPr/>
        </p:nvPicPr>
        <p:blipFill>
          <a:blip r:embed="rId2"/>
          <a:stretch/>
        </p:blipFill>
        <p:spPr>
          <a:xfrm>
            <a:off x="576000" y="452520"/>
            <a:ext cx="7860960" cy="573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Users\monika\Documents\rodin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473556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53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Users\monika\Documents\rodina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62" y="0"/>
            <a:ext cx="5019675" cy="66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03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ázok 5"/>
          <p:cNvPicPr/>
          <p:nvPr/>
        </p:nvPicPr>
        <p:blipFill>
          <a:blip r:embed="rId2"/>
          <a:stretch/>
        </p:blipFill>
        <p:spPr>
          <a:xfrm>
            <a:off x="387000" y="720000"/>
            <a:ext cx="8397000" cy="540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ok 4"/>
          <p:cNvPicPr/>
          <p:nvPr/>
        </p:nvPicPr>
        <p:blipFill>
          <a:blip r:embed="rId2"/>
          <a:stretch/>
        </p:blipFill>
        <p:spPr>
          <a:xfrm>
            <a:off x="1244520" y="519120"/>
            <a:ext cx="6819480" cy="588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rázok 5"/>
          <p:cNvPicPr/>
          <p:nvPr/>
        </p:nvPicPr>
        <p:blipFill>
          <a:blip r:embed="rId2"/>
          <a:stretch/>
        </p:blipFill>
        <p:spPr>
          <a:xfrm>
            <a:off x="216000" y="360000"/>
            <a:ext cx="8624160" cy="572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Obrázok 5"/>
          <p:cNvPicPr/>
          <p:nvPr/>
        </p:nvPicPr>
        <p:blipFill>
          <a:blip r:embed="rId2"/>
          <a:stretch/>
        </p:blipFill>
        <p:spPr>
          <a:xfrm>
            <a:off x="2664000" y="432000"/>
            <a:ext cx="3816000" cy="530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Čo vyjadruje tento obrázok: 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Obrázok 5"/>
          <p:cNvPicPr/>
          <p:nvPr/>
        </p:nvPicPr>
        <p:blipFill>
          <a:blip r:embed="rId2"/>
          <a:stretch/>
        </p:blipFill>
        <p:spPr>
          <a:xfrm>
            <a:off x="959040" y="1511280"/>
            <a:ext cx="7530840" cy="501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ázok 4"/>
          <p:cNvPicPr/>
          <p:nvPr/>
        </p:nvPicPr>
        <p:blipFill>
          <a:blip r:embed="rId2"/>
          <a:stretch/>
        </p:blipFill>
        <p:spPr>
          <a:xfrm>
            <a:off x="144000" y="792000"/>
            <a:ext cx="8883000" cy="49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ázok 5"/>
          <p:cNvPicPr/>
          <p:nvPr/>
        </p:nvPicPr>
        <p:blipFill>
          <a:blip r:embed="rId2"/>
          <a:stretch/>
        </p:blipFill>
        <p:spPr>
          <a:xfrm>
            <a:off x="504000" y="1296000"/>
            <a:ext cx="792900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22</Words>
  <Application>Microsoft Office PowerPoint</Application>
  <PresentationFormat>Prezentácia na obrazovke (4:3)</PresentationFormat>
  <Paragraphs>14</Paragraphs>
  <Slides>21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Monika</dc:creator>
  <dc:description/>
  <cp:lastModifiedBy>monika</cp:lastModifiedBy>
  <cp:revision>18</cp:revision>
  <dcterms:created xsi:type="dcterms:W3CDTF">2017-11-04T08:32:15Z</dcterms:created>
  <dcterms:modified xsi:type="dcterms:W3CDTF">2018-03-09T15:01:45Z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