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21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</p:sldIdLst>
  <p:sldSz cx="9144000" cy="6858000" type="screen4x3"/>
  <p:notesSz cx="7559675" cy="10691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6" d="100"/>
          <a:sy n="56" d="100"/>
        </p:scale>
        <p:origin x="1410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49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4281488" y="0"/>
            <a:ext cx="3276600" cy="5349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253193-0F0C-46C4-BE15-DB516B215863}" type="datetimeFigureOut">
              <a:rPr lang="en-US" smtClean="0"/>
              <a:t>2/17/2018</a:t>
            </a:fld>
            <a:endParaRPr lang="en-US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801688"/>
            <a:ext cx="5346700" cy="4010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755650" y="5078413"/>
            <a:ext cx="6048375" cy="48117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10155238"/>
            <a:ext cx="3276600" cy="534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4281488" y="10155238"/>
            <a:ext cx="3276600" cy="534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B478BC-A2D6-4EC7-9F8F-5B608F7F3C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2700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B478BC-A2D6-4EC7-9F8F-5B608F7F3C0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6336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sk-SK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sk-SK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sk-SK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sk-SK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sk-SK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sk-SK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sk-SK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sk-SK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sk-SK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tIns="0" rIns="0" bIns="0"/>
          <a:lstStyle/>
          <a:p>
            <a:endParaRPr lang="sk-SK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tIns="0" rIns="0" bIns="0"/>
          <a:lstStyle/>
          <a:p>
            <a:endParaRPr lang="sk-SK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37" name="Obrázok 36"/>
          <p:cNvPicPr/>
          <p:nvPr/>
        </p:nvPicPr>
        <p:blipFill>
          <a:blip r:embed="rId2"/>
          <a:stretch/>
        </p:blipFill>
        <p:spPr>
          <a:xfrm>
            <a:off x="1735560" y="1599840"/>
            <a:ext cx="5671800" cy="4525560"/>
          </a:xfrm>
          <a:prstGeom prst="rect">
            <a:avLst/>
          </a:prstGeom>
          <a:ln>
            <a:noFill/>
          </a:ln>
        </p:spPr>
      </p:pic>
      <p:pic>
        <p:nvPicPr>
          <p:cNvPr id="38" name="Obrázok 37"/>
          <p:cNvPicPr/>
          <p:nvPr/>
        </p:nvPicPr>
        <p:blipFill>
          <a:blip r:embed="rId2"/>
          <a:stretch/>
        </p:blipFill>
        <p:spPr>
          <a:xfrm>
            <a:off x="1735560" y="1599840"/>
            <a:ext cx="5671800" cy="45255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sk-SK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sk-SK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tIns="0" rIns="0" bIns="0"/>
          <a:lstStyle/>
          <a:p>
            <a:endParaRPr lang="sk-SK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sk-SK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tIns="0" rIns="0" bIns="0"/>
          <a:lstStyle/>
          <a:p>
            <a:endParaRPr lang="sk-SK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0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tIns="0" rIns="0" bIns="0"/>
          <a:lstStyle/>
          <a:p>
            <a:endParaRPr lang="sk-SK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sk-SK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sk-SK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sk-SK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sk-SK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tIns="0" rIns="0" bIns="0"/>
          <a:lstStyle/>
          <a:p>
            <a:endParaRPr lang="sk-SK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sk-SK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sk-SK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tIns="0" rIns="0" bIns="0"/>
          <a:lstStyle/>
          <a:p>
            <a:endParaRPr lang="sk-SK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sk-SK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sk-SK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sk-SK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sk-SK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sk-SK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sk-SK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sk-SK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sk-SK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sk-SK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sk-SK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sk-SK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sk-SK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1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sk-SK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2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sk-SK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sk-SK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tIns="0" rIns="0" bIns="0"/>
          <a:lstStyle/>
          <a:p>
            <a:endParaRPr lang="sk-SK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tIns="0" rIns="0" bIns="0"/>
          <a:lstStyle/>
          <a:p>
            <a:endParaRPr lang="sk-SK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76" name="Obrázok 75"/>
          <p:cNvPicPr/>
          <p:nvPr/>
        </p:nvPicPr>
        <p:blipFill>
          <a:blip r:embed="rId2"/>
          <a:stretch/>
        </p:blipFill>
        <p:spPr>
          <a:xfrm>
            <a:off x="1735560" y="1599840"/>
            <a:ext cx="5671800" cy="4525560"/>
          </a:xfrm>
          <a:prstGeom prst="rect">
            <a:avLst/>
          </a:prstGeom>
          <a:ln>
            <a:noFill/>
          </a:ln>
        </p:spPr>
      </p:pic>
      <p:pic>
        <p:nvPicPr>
          <p:cNvPr id="77" name="Obrázok 76"/>
          <p:cNvPicPr/>
          <p:nvPr/>
        </p:nvPicPr>
        <p:blipFill>
          <a:blip r:embed="rId2"/>
          <a:stretch/>
        </p:blipFill>
        <p:spPr>
          <a:xfrm>
            <a:off x="1735560" y="1599840"/>
            <a:ext cx="5671800" cy="45255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sk-SK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tIns="0" rIns="0" bIns="0"/>
          <a:lstStyle/>
          <a:p>
            <a:endParaRPr lang="sk-SK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sk-SK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tIns="0" rIns="0" bIns="0"/>
          <a:lstStyle/>
          <a:p>
            <a:endParaRPr lang="sk-SK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tIns="0" rIns="0" bIns="0"/>
          <a:lstStyle/>
          <a:p>
            <a:endParaRPr lang="sk-SK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sk-SK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sk-SK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sk-SK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sk-SK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tIns="0" rIns="0" bIns="0"/>
          <a:lstStyle/>
          <a:p>
            <a:endParaRPr lang="sk-SK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sk-SK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tIns="0" rIns="0" bIns="0"/>
          <a:lstStyle/>
          <a:p>
            <a:endParaRPr lang="sk-SK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sk-SK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sk-SK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sk-SK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sk-SK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sk-SK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sk-SK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sk-SK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Upravte štýly predlohy textu</a:t>
            </a:r>
            <a:endParaRPr lang="sk-SK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GB" sz="12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15/12/17</a:t>
            </a:r>
            <a:endParaRPr lang="en-GB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lstStyle/>
          <a:p>
            <a:endParaRPr lang="en-GB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DCA7BB8E-DDD0-4EDE-8AEB-507084D93B39}" type="slidenum">
              <a:rPr lang="en-GB" sz="12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‹#›</a:t>
            </a:fld>
            <a:endParaRPr lang="en-GB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k-SK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Click to edit the outline text format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sk-SK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Second Outline Level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k-SK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Third Outline Level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sk-SK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Fourth Outline Level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k-SK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Fifth Outline Level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k-SK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Sixth Outline Level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k-SK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sk-SK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Upravte štýly predlohy textu</a:t>
            </a:r>
            <a:endParaRPr lang="sk-SK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k-SK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Click to edit the outline text format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sk-SK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Second Outline Level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k-SK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Third Outline Level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sk-SK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Fourth Outline Level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k-SK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Fifth Outline Level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k-SK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Sixth Outline Level</a:t>
            </a: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sk-SK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Seventh Outline LevelUpravte štýl predlohy textu.</a:t>
            </a:r>
          </a:p>
          <a:p>
            <a:pPr marL="743040" lvl="1" indent="-28548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lang="sk-SK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Druhá úroveň</a:t>
            </a:r>
            <a:endParaRPr lang="sk-SK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1143000" lvl="2" indent="-2282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sk-SK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Tretia úroveň</a:t>
            </a:r>
            <a:endParaRPr lang="sk-SK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1600200" lvl="3" indent="-22824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lang="sk-SK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Štvrtá úroveň</a:t>
            </a:r>
            <a:endParaRPr lang="sk-SK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057400" lvl="4" indent="-228240">
              <a:lnSpc>
                <a:spcPct val="100000"/>
              </a:lnSpc>
              <a:buClr>
                <a:srgbClr val="000000"/>
              </a:buClr>
              <a:buFont typeface="Arial"/>
              <a:buChar char="»"/>
            </a:pPr>
            <a:r>
              <a:rPr lang="sk-SK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Piata úroveň</a:t>
            </a:r>
            <a:endParaRPr lang="sk-SK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1" name="PlaceHolder 3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GB" sz="12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15/12/17</a:t>
            </a:r>
            <a:endParaRPr lang="en-GB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2" name="PlaceHolder 4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lstStyle/>
          <a:p>
            <a:endParaRPr lang="en-GB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3" name="PlaceHolder 5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EB596892-820B-4E58-AF06-FF864647979A}" type="slidenum">
              <a:rPr lang="en-GB" sz="12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‹#›</a:t>
            </a:fld>
            <a:endParaRPr lang="en-GB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s://www.google.sk/imgres?imgurl=https://scontent.cdninstagram.com/t51.2885-15/s480x480/e35/c0.135.1080.1080/19984357_457645231263763_8440676219241889792_n.jpg?ig_cache_key=MTU1NjAzOTQ2NzQ3MDkzMDgxMQ==.2.c&amp;imgrefurl=http://www.thepicta.com/tag/ob%C5%BEerstvo&amp;docid=ORxmdee2cybK-M&amp;tbnid=7txgjQhXiH0PeM:&amp;vet=10ahUKEwjY6tKbpKPZAhVqIMAKHY2gCQIQMwhrKCUwJQ..i&amp;w=480&amp;h=480&amp;hl=sk&amp;bih=750&amp;biw=1600&amp;q=ob%C5%BEerstvo&amp;ved=0ahUKEwjY6tKbpKPZAhVqIMAKHY2gCQIQMwhrKCUwJQ&amp;iact=mrc&amp;uact=8" TargetMode="Externa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sk/url?sa=i&amp;rct=j&amp;q=&amp;esrc=s&amp;source=images&amp;cd=&amp;cad=rja&amp;uact=8&amp;ved=2ahUKEwjg7_jQpKPZAhUqIsAKHUF2DMQQjRx6BAgAEAY&amp;url=http://www.zivot.sk/clanok/34766/biblickych-sedem-smrtelnych-hriechov-je-varovanim-pre-ludi-aj-v-sucasnej-dobe&amp;psig=AOvVaw2G9iZ-D_qzWE8hl2IczXnj&amp;ust=1518624759585168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TextShape 1"/>
          <p:cNvSpPr txBox="1"/>
          <p:nvPr/>
        </p:nvSpPr>
        <p:spPr>
          <a:xfrm>
            <a:off x="1564560" y="44640"/>
            <a:ext cx="5777280" cy="77976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en-GB" sz="54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ncun"/>
              </a:rPr>
              <a:t>Pýcha</a:t>
            </a:r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9" name="CustomShape 2"/>
          <p:cNvSpPr/>
          <p:nvPr/>
        </p:nvSpPr>
        <p:spPr>
          <a:xfrm>
            <a:off x="1564560" y="1061280"/>
            <a:ext cx="5777280" cy="77976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 algn="ctr">
              <a:lnSpc>
                <a:spcPct val="100000"/>
              </a:lnSpc>
            </a:pPr>
            <a:r>
              <a:rPr lang="en-GB" sz="54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ncun"/>
              </a:rPr>
              <a:t>lakomstvo</a:t>
            </a:r>
            <a:endParaRPr lang="en-GB" sz="5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0" name="CustomShape 3"/>
          <p:cNvSpPr/>
          <p:nvPr/>
        </p:nvSpPr>
        <p:spPr>
          <a:xfrm>
            <a:off x="1547640" y="2061000"/>
            <a:ext cx="5777280" cy="779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 algn="ctr">
              <a:lnSpc>
                <a:spcPct val="100000"/>
              </a:lnSpc>
            </a:pPr>
            <a:r>
              <a:rPr lang="en-GB" sz="54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ncun"/>
              </a:rPr>
              <a:t>smilstvo</a:t>
            </a:r>
            <a:endParaRPr lang="en-GB" sz="5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1" name="CustomShape 4"/>
          <p:cNvSpPr/>
          <p:nvPr/>
        </p:nvSpPr>
        <p:spPr>
          <a:xfrm>
            <a:off x="1547640" y="3069000"/>
            <a:ext cx="5777280" cy="77976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 algn="ctr">
              <a:lnSpc>
                <a:spcPct val="100000"/>
              </a:lnSpc>
            </a:pPr>
            <a:r>
              <a:rPr lang="en-GB" sz="54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ncun"/>
              </a:rPr>
              <a:t>závisť</a:t>
            </a:r>
            <a:endParaRPr lang="en-GB" sz="5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2" name="CustomShape 5"/>
          <p:cNvSpPr/>
          <p:nvPr/>
        </p:nvSpPr>
        <p:spPr>
          <a:xfrm>
            <a:off x="1564560" y="4077000"/>
            <a:ext cx="5777280" cy="77976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 algn="ctr">
              <a:lnSpc>
                <a:spcPct val="100000"/>
              </a:lnSpc>
            </a:pPr>
            <a:r>
              <a:rPr lang="en-GB" sz="54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ncun"/>
              </a:rPr>
              <a:t>hnev</a:t>
            </a:r>
            <a:endParaRPr lang="en-GB" sz="5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3" name="CustomShape 6"/>
          <p:cNvSpPr/>
          <p:nvPr/>
        </p:nvSpPr>
        <p:spPr>
          <a:xfrm>
            <a:off x="1562400" y="5085360"/>
            <a:ext cx="5777280" cy="77976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 algn="ctr"/>
            <a:r>
              <a:rPr lang="en-GB" sz="5400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ncun"/>
              </a:rPr>
              <a:t>lenivosť</a:t>
            </a:r>
            <a:endParaRPr lang="en-GB" sz="5400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ncun"/>
            </a:endParaRPr>
          </a:p>
          <a:p>
            <a:pPr algn="ctr"/>
            <a:endParaRPr lang="en-GB" sz="5400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ncun"/>
            </a:endParaRPr>
          </a:p>
        </p:txBody>
      </p:sp>
      <p:sp>
        <p:nvSpPr>
          <p:cNvPr id="84" name="CustomShape 7"/>
          <p:cNvSpPr/>
          <p:nvPr/>
        </p:nvSpPr>
        <p:spPr>
          <a:xfrm>
            <a:off x="1547640" y="6033240"/>
            <a:ext cx="5777280" cy="779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 algn="ctr">
              <a:lnSpc>
                <a:spcPct val="100000"/>
              </a:lnSpc>
            </a:pPr>
            <a:r>
              <a:rPr lang="en-GB" sz="54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ncun"/>
              </a:rPr>
              <a:t>obžerstvo </a:t>
            </a:r>
            <a:endParaRPr lang="en-GB" sz="5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n-GB" sz="5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0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78">
                                            <p:txEl>
                                              <p:pRg st="0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78">
                                            <p:txEl>
                                              <p:pRg st="0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9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5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6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1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2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Obrázok 5"/>
          <p:cNvPicPr/>
          <p:nvPr/>
        </p:nvPicPr>
        <p:blipFill>
          <a:blip r:embed="rId2"/>
          <a:stretch/>
        </p:blipFill>
        <p:spPr>
          <a:xfrm>
            <a:off x="504000" y="1296000"/>
            <a:ext cx="7929000" cy="4464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CustomShape 1"/>
          <p:cNvSpPr/>
          <p:nvPr/>
        </p:nvSpPr>
        <p:spPr>
          <a:xfrm>
            <a:off x="609480" y="203760"/>
            <a:ext cx="8229240" cy="1142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97" name="Obrázok 4"/>
          <p:cNvPicPr/>
          <p:nvPr/>
        </p:nvPicPr>
        <p:blipFill>
          <a:blip r:embed="rId2"/>
          <a:stretch/>
        </p:blipFill>
        <p:spPr>
          <a:xfrm>
            <a:off x="539640" y="1845000"/>
            <a:ext cx="8064360" cy="37094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CustomShape 1"/>
          <p:cNvSpPr/>
          <p:nvPr/>
        </p:nvSpPr>
        <p:spPr>
          <a:xfrm>
            <a:off x="609480" y="203760"/>
            <a:ext cx="8229240" cy="1142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00" name="Obrázok 99"/>
          <p:cNvPicPr/>
          <p:nvPr/>
        </p:nvPicPr>
        <p:blipFill>
          <a:blip r:embed="rId2"/>
          <a:stretch/>
        </p:blipFill>
        <p:spPr>
          <a:xfrm>
            <a:off x="314640" y="1440000"/>
            <a:ext cx="8460360" cy="4392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CustomShape 1"/>
          <p:cNvSpPr/>
          <p:nvPr/>
        </p:nvSpPr>
        <p:spPr>
          <a:xfrm>
            <a:off x="609480" y="203760"/>
            <a:ext cx="8229240" cy="1142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02" name="Obrázok 101"/>
          <p:cNvPicPr/>
          <p:nvPr/>
        </p:nvPicPr>
        <p:blipFill>
          <a:blip r:embed="rId2"/>
          <a:stretch/>
        </p:blipFill>
        <p:spPr>
          <a:xfrm>
            <a:off x="2232000" y="512640"/>
            <a:ext cx="4464000" cy="59601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CustomShape 1"/>
          <p:cNvSpPr/>
          <p:nvPr/>
        </p:nvSpPr>
        <p:spPr>
          <a:xfrm>
            <a:off x="609480" y="203760"/>
            <a:ext cx="8229240" cy="1142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04" name="Obrázok 103"/>
          <p:cNvPicPr/>
          <p:nvPr/>
        </p:nvPicPr>
        <p:blipFill>
          <a:blip r:embed="rId2"/>
          <a:stretch/>
        </p:blipFill>
        <p:spPr>
          <a:xfrm>
            <a:off x="609480" y="720000"/>
            <a:ext cx="7886520" cy="52480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CustomShape 1"/>
          <p:cNvSpPr/>
          <p:nvPr/>
        </p:nvSpPr>
        <p:spPr>
          <a:xfrm>
            <a:off x="609480" y="203760"/>
            <a:ext cx="8229240" cy="1142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06" name="Obrázok 105"/>
          <p:cNvPicPr/>
          <p:nvPr/>
        </p:nvPicPr>
        <p:blipFill>
          <a:blip r:embed="rId2"/>
          <a:stretch/>
        </p:blipFill>
        <p:spPr>
          <a:xfrm>
            <a:off x="496080" y="1346400"/>
            <a:ext cx="8192520" cy="46296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CustomShape 1"/>
          <p:cNvSpPr/>
          <p:nvPr/>
        </p:nvSpPr>
        <p:spPr>
          <a:xfrm>
            <a:off x="609480" y="203760"/>
            <a:ext cx="8229240" cy="1142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08" name="Obrázok 107"/>
          <p:cNvPicPr/>
          <p:nvPr/>
        </p:nvPicPr>
        <p:blipFill>
          <a:blip r:embed="rId2"/>
          <a:stretch/>
        </p:blipFill>
        <p:spPr>
          <a:xfrm>
            <a:off x="624960" y="1440000"/>
            <a:ext cx="7844400" cy="4392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CustomShape 1"/>
          <p:cNvSpPr/>
          <p:nvPr/>
        </p:nvSpPr>
        <p:spPr>
          <a:xfrm>
            <a:off x="609480" y="203760"/>
            <a:ext cx="8229240" cy="1142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4" name="Obrázok 3" descr="Výsledok vyhľadávania obrázkov pre dopyt obžerstvo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346400"/>
            <a:ext cx="6840760" cy="532296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Shape 2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r>
              <a:rPr lang="sk-SK" sz="4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Dnes budeme hovoriť o: </a:t>
            </a:r>
          </a:p>
        </p:txBody>
      </p:sp>
    </p:spTree>
    <p:extLst>
      <p:ext uri="{BB962C8B-B14F-4D97-AF65-F5344CB8AC3E}">
        <p14:creationId xmlns:p14="http://schemas.microsoft.com/office/powerpoint/2010/main" val="151942443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CustomShape 1"/>
          <p:cNvSpPr/>
          <p:nvPr/>
        </p:nvSpPr>
        <p:spPr>
          <a:xfrm>
            <a:off x="609480" y="203760"/>
            <a:ext cx="8229240" cy="1142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4" name="Obrázok 3" descr="Výsledok vyhľadávania obrázkov pre dopyt obžerstvo">
            <a:hlinkClick r:id="rId3" tgtFrame="&quot;_blank&quot;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-27384"/>
            <a:ext cx="6840759" cy="684075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1942443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Obrázok 3"/>
          <p:cNvPicPr/>
          <p:nvPr/>
        </p:nvPicPr>
        <p:blipFill>
          <a:blip r:embed="rId2"/>
          <a:stretch/>
        </p:blipFill>
        <p:spPr>
          <a:xfrm>
            <a:off x="576000" y="452520"/>
            <a:ext cx="7860960" cy="57394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Obrázok 4"/>
          <p:cNvPicPr/>
          <p:nvPr/>
        </p:nvPicPr>
        <p:blipFill>
          <a:blip r:embed="rId2"/>
          <a:stretch/>
        </p:blipFill>
        <p:spPr>
          <a:xfrm>
            <a:off x="216000" y="216000"/>
            <a:ext cx="8601120" cy="57362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Obrázok 5"/>
          <p:cNvPicPr/>
          <p:nvPr/>
        </p:nvPicPr>
        <p:blipFill>
          <a:blip r:embed="rId2"/>
          <a:stretch/>
        </p:blipFill>
        <p:spPr>
          <a:xfrm>
            <a:off x="387000" y="720000"/>
            <a:ext cx="8397000" cy="54050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Obrázok 4"/>
          <p:cNvPicPr/>
          <p:nvPr/>
        </p:nvPicPr>
        <p:blipFill>
          <a:blip r:embed="rId2"/>
          <a:stretch/>
        </p:blipFill>
        <p:spPr>
          <a:xfrm>
            <a:off x="1244520" y="519120"/>
            <a:ext cx="6819480" cy="58888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Obrázok 5"/>
          <p:cNvPicPr/>
          <p:nvPr/>
        </p:nvPicPr>
        <p:blipFill>
          <a:blip r:embed="rId2"/>
          <a:stretch/>
        </p:blipFill>
        <p:spPr>
          <a:xfrm>
            <a:off x="216000" y="360000"/>
            <a:ext cx="8624160" cy="57272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CustomShape 1"/>
          <p:cNvSpPr/>
          <p:nvPr/>
        </p:nvSpPr>
        <p:spPr>
          <a:xfrm>
            <a:off x="609480" y="203760"/>
            <a:ext cx="8229240" cy="1142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91" name="Obrázok 5"/>
          <p:cNvPicPr/>
          <p:nvPr/>
        </p:nvPicPr>
        <p:blipFill>
          <a:blip r:embed="rId2"/>
          <a:stretch/>
        </p:blipFill>
        <p:spPr>
          <a:xfrm>
            <a:off x="2664000" y="432000"/>
            <a:ext cx="3816000" cy="5300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CustomShape 1"/>
          <p:cNvSpPr/>
          <p:nvPr/>
        </p:nvSpPr>
        <p:spPr>
          <a:xfrm>
            <a:off x="609480" y="203760"/>
            <a:ext cx="8229240" cy="1142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GB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Čo vyjadruje tento obrázok: </a:t>
            </a:r>
            <a:endParaRPr lang="en-GB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93" name="Obrázok 5"/>
          <p:cNvPicPr/>
          <p:nvPr/>
        </p:nvPicPr>
        <p:blipFill>
          <a:blip r:embed="rId2"/>
          <a:stretch/>
        </p:blipFill>
        <p:spPr>
          <a:xfrm>
            <a:off x="959040" y="1511280"/>
            <a:ext cx="7530840" cy="50137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Obrázok 4"/>
          <p:cNvPicPr/>
          <p:nvPr/>
        </p:nvPicPr>
        <p:blipFill>
          <a:blip r:embed="rId2"/>
          <a:stretch/>
        </p:blipFill>
        <p:spPr>
          <a:xfrm>
            <a:off x="144000" y="792000"/>
            <a:ext cx="8883000" cy="4968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</TotalTime>
  <Words>18</Words>
  <Application>Microsoft Office PowerPoint</Application>
  <PresentationFormat>Prezentácia na obrazovke (4:3)</PresentationFormat>
  <Paragraphs>10</Paragraphs>
  <Slides>18</Slides>
  <Notes>1</Notes>
  <HiddenSlides>0</HiddenSlides>
  <MMClips>0</MMClips>
  <ScaleCrop>false</ScaleCrop>
  <HeadingPairs>
    <vt:vector size="6" baseType="variant">
      <vt:variant>
        <vt:lpstr>Použité písma</vt:lpstr>
      </vt:variant>
      <vt:variant>
        <vt:i4>7</vt:i4>
      </vt:variant>
      <vt:variant>
        <vt:lpstr>Motív</vt:lpstr>
      </vt:variant>
      <vt:variant>
        <vt:i4>2</vt:i4>
      </vt:variant>
      <vt:variant>
        <vt:lpstr>Nadpisy snímok</vt:lpstr>
      </vt:variant>
      <vt:variant>
        <vt:i4>18</vt:i4>
      </vt:variant>
    </vt:vector>
  </HeadingPairs>
  <TitlesOfParts>
    <vt:vector size="27" baseType="lpstr">
      <vt:lpstr>Arial</vt:lpstr>
      <vt:lpstr>Calibri</vt:lpstr>
      <vt:lpstr>Cancun</vt:lpstr>
      <vt:lpstr>DejaVu Sans</vt:lpstr>
      <vt:lpstr>Symbol</vt:lpstr>
      <vt:lpstr>Times New Roman</vt:lpstr>
      <vt:lpstr>Wingdings</vt:lpstr>
      <vt:lpstr>Office Theme</vt:lpstr>
      <vt:lpstr>Office Theme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subject/>
  <dc:creator>Monika</dc:creator>
  <dc:description/>
  <cp:lastModifiedBy>Jozef Hrtús</cp:lastModifiedBy>
  <cp:revision>14</cp:revision>
  <dcterms:created xsi:type="dcterms:W3CDTF">2017-11-04T08:32:15Z</dcterms:created>
  <dcterms:modified xsi:type="dcterms:W3CDTF">2018-02-17T16:32:46Z</dcterms:modified>
  <dc:language>en-GB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Prezentácia na obrazovke (4:3)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12</vt:i4>
  </property>
</Properties>
</file>