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65" r:id="rId3"/>
    <p:sldId id="267" r:id="rId4"/>
    <p:sldId id="266" r:id="rId5"/>
    <p:sldId id="268" r:id="rId6"/>
    <p:sldId id="270" r:id="rId7"/>
    <p:sldId id="271" r:id="rId8"/>
    <p:sldId id="272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5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3CB14-591C-4B35-8DB6-3AFB6967326E}" type="datetimeFigureOut">
              <a:rPr lang="sk-SK" smtClean="0"/>
              <a:pPr/>
              <a:t>11. 11. 2017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63FEF-C8E8-483D-B80E-051FA335260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6127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F807-C003-439B-B994-2072A23F025C}" type="datetimeFigureOut">
              <a:rPr lang="sk-SK" smtClean="0"/>
              <a:pPr/>
              <a:t>11. 11. 2017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CB05-8285-422F-AFC2-B93215947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1432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F807-C003-439B-B994-2072A23F025C}" type="datetimeFigureOut">
              <a:rPr lang="sk-SK" smtClean="0"/>
              <a:pPr/>
              <a:t>11. 11. 2017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CB05-8285-422F-AFC2-B93215947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6360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F807-C003-439B-B994-2072A23F025C}" type="datetimeFigureOut">
              <a:rPr lang="sk-SK" smtClean="0"/>
              <a:pPr/>
              <a:t>11. 11. 2017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CB05-8285-422F-AFC2-B93215947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5319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F807-C003-439B-B994-2072A23F025C}" type="datetimeFigureOut">
              <a:rPr lang="sk-SK" smtClean="0"/>
              <a:pPr/>
              <a:t>11. 11. 2017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CB05-8285-422F-AFC2-B93215947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0212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F807-C003-439B-B994-2072A23F025C}" type="datetimeFigureOut">
              <a:rPr lang="sk-SK" smtClean="0"/>
              <a:pPr/>
              <a:t>11. 11. 2017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CB05-8285-422F-AFC2-B93215947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7599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F807-C003-439B-B994-2072A23F025C}" type="datetimeFigureOut">
              <a:rPr lang="sk-SK" smtClean="0"/>
              <a:pPr/>
              <a:t>11. 11. 2017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CB05-8285-422F-AFC2-B93215947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9076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F807-C003-439B-B994-2072A23F025C}" type="datetimeFigureOut">
              <a:rPr lang="sk-SK" smtClean="0"/>
              <a:pPr/>
              <a:t>11. 11. 2017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CB05-8285-422F-AFC2-B93215947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7082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F807-C003-439B-B994-2072A23F025C}" type="datetimeFigureOut">
              <a:rPr lang="sk-SK" smtClean="0"/>
              <a:pPr/>
              <a:t>11. 11. 2017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CB05-8285-422F-AFC2-B93215947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1910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F807-C003-439B-B994-2072A23F025C}" type="datetimeFigureOut">
              <a:rPr lang="sk-SK" smtClean="0"/>
              <a:pPr/>
              <a:t>11. 11. 2017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CB05-8285-422F-AFC2-B93215947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9015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F807-C003-439B-B994-2072A23F025C}" type="datetimeFigureOut">
              <a:rPr lang="sk-SK" smtClean="0"/>
              <a:pPr/>
              <a:t>11. 11. 2017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CB05-8285-422F-AFC2-B93215947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6307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F807-C003-439B-B994-2072A23F025C}" type="datetimeFigureOut">
              <a:rPr lang="sk-SK" smtClean="0"/>
              <a:pPr/>
              <a:t>11. 11. 2017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CB05-8285-422F-AFC2-B93215947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5584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9F807-C003-439B-B994-2072A23F025C}" type="datetimeFigureOut">
              <a:rPr lang="sk-SK" smtClean="0"/>
              <a:pPr/>
              <a:t>11. 11. 2017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6CB05-8285-422F-AFC2-B93215947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0137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4675" y="44624"/>
            <a:ext cx="5777651" cy="779972"/>
          </a:xfr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sk-SK" sz="4000" dirty="0">
                <a:solidFill>
                  <a:schemeClr val="bg1"/>
                </a:solidFill>
                <a:latin typeface="Comic Sans MS" pitchFamily="66" charset="0"/>
              </a:rPr>
              <a:t>Pýcha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564675" y="1061120"/>
            <a:ext cx="5777651" cy="77997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5400">
                <a:solidFill>
                  <a:schemeClr val="bg1"/>
                </a:solidFill>
                <a:latin typeface="Cancun" pitchFamily="2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z="4000" dirty="0">
                <a:latin typeface="Comic Sans MS" pitchFamily="66" charset="0"/>
              </a:rPr>
              <a:t>lakomstvo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547664" y="2060848"/>
            <a:ext cx="5777651" cy="77997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5400">
                <a:solidFill>
                  <a:schemeClr val="bg1"/>
                </a:solidFill>
                <a:latin typeface="Cancun" pitchFamily="2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z="4000" dirty="0">
                <a:latin typeface="Comic Sans MS" pitchFamily="66" charset="0"/>
              </a:rPr>
              <a:t>smilstvo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547664" y="3068960"/>
            <a:ext cx="5777651" cy="77997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5400">
                <a:solidFill>
                  <a:schemeClr val="bg1"/>
                </a:solidFill>
                <a:latin typeface="Cancun" pitchFamily="2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z="4000" dirty="0">
                <a:latin typeface="Comic Sans MS" pitchFamily="66" charset="0"/>
              </a:rPr>
              <a:t>závisť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564675" y="4077072"/>
            <a:ext cx="5777651" cy="77997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5400">
                <a:solidFill>
                  <a:schemeClr val="bg1"/>
                </a:solidFill>
                <a:latin typeface="Cancun" pitchFamily="2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z="4000" dirty="0">
                <a:latin typeface="Comic Sans MS" pitchFamily="66" charset="0"/>
              </a:rPr>
              <a:t>hnev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562548" y="5085184"/>
            <a:ext cx="5777651" cy="77997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5400">
                <a:solidFill>
                  <a:schemeClr val="bg1"/>
                </a:solidFill>
                <a:latin typeface="Cancun" pitchFamily="2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z="4000" dirty="0" smtClean="0">
                <a:latin typeface="Comic Sans MS" pitchFamily="66" charset="0"/>
              </a:rPr>
              <a:t>lenivosť</a:t>
            </a:r>
            <a:endParaRPr lang="sk-SK" sz="4000" dirty="0">
              <a:latin typeface="Comic Sans MS" pitchFamily="66" charset="0"/>
            </a:endParaRPr>
          </a:p>
          <a:p>
            <a:endParaRPr lang="sk-SK" sz="4000" dirty="0">
              <a:latin typeface="Comic Sans MS" pitchFamily="66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547664" y="6033404"/>
            <a:ext cx="5777651" cy="77997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5400">
                <a:solidFill>
                  <a:schemeClr val="bg1"/>
                </a:solidFill>
                <a:latin typeface="Cancun" pitchFamily="2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z="4000" dirty="0">
                <a:latin typeface="Comic Sans MS" pitchFamily="66" charset="0"/>
              </a:rPr>
              <a:t>obžerstvo </a:t>
            </a:r>
          </a:p>
          <a:p>
            <a:endParaRPr lang="sk-SK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82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2038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Kto je to? </a:t>
            </a:r>
          </a:p>
        </p:txBody>
      </p:sp>
      <p:pic>
        <p:nvPicPr>
          <p:cNvPr id="5" name="Obrázok 4" descr="C:\Users\Jozef Hrtús\Desktop\Skupaňk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8004"/>
            <a:ext cx="7993030" cy="4470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217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2038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Ako sa naučíme prekonávať lakomstvo? </a:t>
            </a:r>
          </a:p>
        </p:txBody>
      </p:sp>
      <p:pic>
        <p:nvPicPr>
          <p:cNvPr id="6" name="Obrázok 5" descr="C:\Users\Jozef Hrtús\Desktop\dobr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808"/>
            <a:ext cx="792921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8488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2038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Včera sme mali: </a:t>
            </a:r>
          </a:p>
        </p:txBody>
      </p:sp>
      <p:pic>
        <p:nvPicPr>
          <p:cNvPr id="5" name="Obrázok 4" descr="C:\Users\Jozef Hrtús\Desktop\marti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064896" cy="370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2791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Hovorili sme o: </a:t>
            </a:r>
          </a:p>
        </p:txBody>
      </p:sp>
      <p:pic>
        <p:nvPicPr>
          <p:cNvPr id="4" name="Obrázok 3" descr="C:\Users\Jozef Hrtús\Desktop\Závisť 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5"/>
            <a:ext cx="6912768" cy="5047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28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Hovorili sme o: </a:t>
            </a:r>
          </a:p>
        </p:txBody>
      </p:sp>
      <p:pic>
        <p:nvPicPr>
          <p:cNvPr id="5" name="Obrázok 4" descr="C:\Users\Jozef Hrtús\Desktop\Závisť 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62800" cy="504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7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Hovorili sme o: </a:t>
            </a:r>
            <a:endParaRPr lang="sk-SK" dirty="0"/>
          </a:p>
        </p:txBody>
      </p:sp>
      <p:pic>
        <p:nvPicPr>
          <p:cNvPr id="6" name="Obrázok 5" descr="C:\Users\Jozef Hrtús\Desktop\Závisť 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662" y="1570038"/>
            <a:ext cx="7859778" cy="5059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4926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Tiež o: </a:t>
            </a:r>
          </a:p>
        </p:txBody>
      </p:sp>
      <p:pic>
        <p:nvPicPr>
          <p:cNvPr id="5" name="Obrázok 4" descr="C:\Users\Jozef Hrtús\Desktop\Lenivosť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184304" cy="534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5874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Tiež o: </a:t>
            </a:r>
          </a:p>
        </p:txBody>
      </p:sp>
      <p:pic>
        <p:nvPicPr>
          <p:cNvPr id="6" name="Obrázok 5" descr="C:\Users\Jozef Hrtús\Desktop\Lenivosť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0037"/>
            <a:ext cx="7344816" cy="487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6978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2038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dirty="0"/>
          </a:p>
        </p:txBody>
      </p:sp>
      <p:pic>
        <p:nvPicPr>
          <p:cNvPr id="6" name="Obrázok 5" descr="C:\Users\Jozef Hrtús\Desktop\Pých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576" y="620688"/>
            <a:ext cx="3816424" cy="5300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/>
          <p:cNvSpPr txBox="1"/>
          <p:nvPr/>
        </p:nvSpPr>
        <p:spPr>
          <a:xfrm>
            <a:off x="107504" y="0"/>
            <a:ext cx="64344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</a:t>
            </a:r>
            <a:r>
              <a:rPr lang="sk-SK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liečime pýchu? </a:t>
            </a:r>
          </a:p>
          <a:p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</a:t>
            </a:r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máš, žeby si </a:t>
            </a:r>
            <a:endParaRPr lang="sk-SK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nebol </a:t>
            </a:r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dostal. </a:t>
            </a:r>
            <a:endParaRPr lang="sk-SK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 </a:t>
            </a:r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to dostal, </a:t>
            </a:r>
            <a:endParaRPr lang="sk-SK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prečo </a:t>
            </a:r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vystatuješ</a:t>
            </a:r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</a:t>
            </a:r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keby si to </a:t>
            </a:r>
            <a:endParaRPr lang="sk-SK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nebol </a:t>
            </a:r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dostal! </a:t>
            </a:r>
            <a:endParaRPr lang="sk-SK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</a:t>
            </a:r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Pavol</a:t>
            </a:r>
          </a:p>
          <a:p>
            <a:endParaRPr lang="sk-SK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Aj </a:t>
            </a:r>
            <a:r>
              <a:rPr lang="sk-SK" dirty="0"/>
              <a:t>o: </a:t>
            </a:r>
          </a:p>
        </p:txBody>
      </p:sp>
    </p:spTree>
    <p:extLst>
      <p:ext uri="{BB962C8B-B14F-4D97-AF65-F5344CB8AC3E}">
        <p14:creationId xmlns:p14="http://schemas.microsoft.com/office/powerpoint/2010/main" xmlns="" val="396978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2038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Čo vyjadruje tento obrázok: </a:t>
            </a:r>
          </a:p>
        </p:txBody>
      </p:sp>
      <p:pic>
        <p:nvPicPr>
          <p:cNvPr id="6" name="Obrázok 5" descr="C:\Users\Jozef Hrtús\Desktop\Lakomstv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886" y="1511300"/>
            <a:ext cx="7531028" cy="5014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886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2038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Čo vyjadruje tento obrázok: </a:t>
            </a:r>
          </a:p>
        </p:txBody>
      </p:sp>
      <p:pic>
        <p:nvPicPr>
          <p:cNvPr id="6" name="Obrázok 5" descr="C:\Users\Jozef Hrtús\Desktop\Lakomstv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886" y="1511300"/>
            <a:ext cx="7531028" cy="5014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217902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83</Words>
  <Application>Microsoft Office PowerPoint</Application>
  <PresentationFormat>Prezentácia na obrazovke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Snímka 1</vt:lpstr>
      <vt:lpstr>Hovorili sme o: </vt:lpstr>
      <vt:lpstr>Hovorili sme o: 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Silvesterko</cp:lastModifiedBy>
  <cp:revision>10</cp:revision>
  <dcterms:created xsi:type="dcterms:W3CDTF">2017-11-04T08:32:15Z</dcterms:created>
  <dcterms:modified xsi:type="dcterms:W3CDTF">2017-11-11T12:23:20Z</dcterms:modified>
</cp:coreProperties>
</file>